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26"/>
  </p:notesMasterIdLst>
  <p:handoutMasterIdLst>
    <p:handoutMasterId r:id="rId27"/>
  </p:handoutMasterIdLst>
  <p:sldIdLst>
    <p:sldId id="446" r:id="rId5"/>
    <p:sldId id="426" r:id="rId6"/>
    <p:sldId id="451" r:id="rId7"/>
    <p:sldId id="453" r:id="rId8"/>
    <p:sldId id="452" r:id="rId9"/>
    <p:sldId id="434" r:id="rId10"/>
    <p:sldId id="468" r:id="rId11"/>
    <p:sldId id="427" r:id="rId12"/>
    <p:sldId id="455" r:id="rId13"/>
    <p:sldId id="456" r:id="rId14"/>
    <p:sldId id="457" r:id="rId15"/>
    <p:sldId id="459" r:id="rId16"/>
    <p:sldId id="458" r:id="rId17"/>
    <p:sldId id="460" r:id="rId18"/>
    <p:sldId id="461" r:id="rId19"/>
    <p:sldId id="462" r:id="rId20"/>
    <p:sldId id="463" r:id="rId21"/>
    <p:sldId id="464" r:id="rId22"/>
    <p:sldId id="465" r:id="rId23"/>
    <p:sldId id="466" r:id="rId24"/>
    <p:sldId id="46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343" autoAdjust="0"/>
  </p:normalViewPr>
  <p:slideViewPr>
    <p:cSldViewPr snapToGrid="0">
      <p:cViewPr varScale="1">
        <p:scale>
          <a:sx n="75" d="100"/>
          <a:sy n="75" d="100"/>
        </p:scale>
        <p:origin x="130" y="43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g>
</file>

<file path=ppt/media/image17.jpeg>
</file>

<file path=ppt/media/image18.jpeg>
</file>

<file path=ppt/media/image19.jpeg>
</file>

<file path=ppt/media/image2.jpg>
</file>

<file path=ppt/media/image3.jpeg>
</file>

<file path=ppt/media/image4.jpeg>
</file>

<file path=ppt/media/image5.jp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7164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741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7471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921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4944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874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7722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593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2032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" y="2486117"/>
            <a:ext cx="10515600" cy="2384530"/>
          </a:xfrm>
        </p:spPr>
        <p:txBody>
          <a:bodyPr anchor="t" anchorCtr="0">
            <a:noAutofit/>
          </a:bodyPr>
          <a:lstStyle/>
          <a:p>
            <a:r>
              <a:rPr lang="en-US" dirty="0"/>
              <a:t>Topic: Usage and management of left over eatable materials from surroundings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 txBox="1">
            <a:spLocks/>
          </p:cNvSpPr>
          <p:nvPr/>
        </p:nvSpPr>
        <p:spPr>
          <a:xfrm>
            <a:off x="8188694" y="6010070"/>
            <a:ext cx="10515600" cy="23845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/>
              <a:t>By:</a:t>
            </a:r>
            <a:br>
              <a:rPr lang="en-US" sz="2000" dirty="0"/>
            </a:br>
            <a:r>
              <a:rPr lang="en-US" sz="2000" dirty="0"/>
              <a:t>Abhilash, Pranav and Ananya</a:t>
            </a: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0945" y="2488831"/>
            <a:ext cx="3465576" cy="3255264"/>
          </a:xfrm>
        </p:spPr>
        <p:txBody>
          <a:bodyPr/>
          <a:lstStyle/>
          <a:p>
            <a:pPr algn="just"/>
            <a:r>
              <a:rPr lang="en-US" sz="2800" dirty="0">
                <a:solidFill>
                  <a:schemeClr val="bg1"/>
                </a:solidFill>
                <a:latin typeface="+mj-lt"/>
              </a:rPr>
              <a:t>The awareness seminars are believed to be a tool that will yield tangible results in the form of food waste reduction</a:t>
            </a:r>
          </a:p>
        </p:txBody>
      </p:sp>
      <p:pic>
        <p:nvPicPr>
          <p:cNvPr id="8194" name="Picture 2" descr="man holding branch searching at the du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0339" y="1139009"/>
            <a:ext cx="7072177" cy="471714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421878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3072384"/>
            <a:ext cx="4946904" cy="2871216"/>
          </a:xfrm>
        </p:spPr>
        <p:txBody>
          <a:bodyPr/>
          <a:lstStyle/>
          <a:p>
            <a:pPr algn="just"/>
            <a:r>
              <a:rPr lang="en-US" sz="3200" dirty="0">
                <a:latin typeface="+mj-lt"/>
              </a:rPr>
              <a:t>We look forward to collaborate with the Campaigners such as </a:t>
            </a:r>
            <a:r>
              <a:rPr lang="en-US" sz="3200" dirty="0"/>
              <a:t>DYWF,</a:t>
            </a:r>
            <a:r>
              <a:rPr lang="en-US" sz="3200" dirty="0">
                <a:latin typeface="+mj-lt"/>
              </a:rPr>
              <a:t> to fulfill the spirit of our app which is to use leftover food mindfully and hunger crisis in the near future.</a:t>
            </a:r>
            <a:endParaRPr lang="en-IN" sz="3200" dirty="0">
              <a:effectLst/>
              <a:latin typeface="+mj-lt"/>
            </a:endParaRPr>
          </a:p>
        </p:txBody>
      </p:sp>
      <p:pic>
        <p:nvPicPr>
          <p:cNvPr id="9220" name="Picture 4" descr="Mobile App Stock Illustrations – 910,788 Mobile App Stock Illustrations,  Vectors &amp; Clipart - Dreamstim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25"/>
          <a:stretch/>
        </p:blipFill>
        <p:spPr bwMode="auto">
          <a:xfrm>
            <a:off x="6087440" y="852264"/>
            <a:ext cx="5335302" cy="5275817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76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" y="2486117"/>
            <a:ext cx="10515600" cy="2384530"/>
          </a:xfrm>
        </p:spPr>
        <p:txBody>
          <a:bodyPr anchor="t" anchorCtr="0">
            <a:noAutofit/>
          </a:bodyPr>
          <a:lstStyle/>
          <a:p>
            <a:r>
              <a:rPr lang="en-US" sz="5400" b="1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Our Application</a:t>
            </a:r>
            <a:br>
              <a:rPr lang="en-US" sz="5400" b="1" dirty="0">
                <a:solidFill>
                  <a:schemeClr val="accent2">
                    <a:lumMod val="10000"/>
                  </a:schemeClr>
                </a:solidFill>
              </a:rPr>
            </a:br>
            <a:br>
              <a:rPr lang="en-US" sz="5400" b="1" dirty="0">
                <a:solidFill>
                  <a:schemeClr val="accent2">
                    <a:lumMod val="10000"/>
                  </a:schemeClr>
                </a:solidFill>
              </a:rPr>
            </a:br>
            <a:r>
              <a:rPr lang="en-US" sz="5400" b="1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Meal-It</a:t>
            </a:r>
            <a:r>
              <a:rPr lang="en-US" sz="2000" b="1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(Prototype)</a:t>
            </a:r>
            <a:endParaRPr lang="en-US" sz="5400" b="1" dirty="0">
              <a:solidFill>
                <a:schemeClr val="accent2">
                  <a:lumMod val="1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 txBox="1">
            <a:spLocks/>
          </p:cNvSpPr>
          <p:nvPr/>
        </p:nvSpPr>
        <p:spPr>
          <a:xfrm>
            <a:off x="8188694" y="6010070"/>
            <a:ext cx="10515600" cy="23845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4722BC-49CF-2AC6-3E46-ECFA730409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8326" y="413542"/>
            <a:ext cx="8191394" cy="603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32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177DF-AEF5-4162-AACF-C474C977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Login 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FEA2C-A009-B475-AD08-2F961B559B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8E87A809-CECE-2A14-A2B0-2843FC9A27E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tretch/>
        </p:blipFill>
        <p:spPr>
          <a:xfrm>
            <a:off x="7924800" y="256530"/>
            <a:ext cx="3718560" cy="6205229"/>
          </a:xfrm>
        </p:spPr>
      </p:pic>
    </p:spTree>
    <p:extLst>
      <p:ext uri="{BB962C8B-B14F-4D97-AF65-F5344CB8AC3E}">
        <p14:creationId xmlns:p14="http://schemas.microsoft.com/office/powerpoint/2010/main" val="1477870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177DF-AEF5-4162-AACF-C474C977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Main Menu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FEA2C-A009-B475-AD08-2F961B559B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just"/>
            <a:r>
              <a:rPr lang="en-IN" dirty="0"/>
              <a:t>Here You can either serve or Consume the leftover food.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BBE65DB-57FC-5EA9-B422-0011394E165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tretch>
            <a:fillRect/>
          </a:stretch>
        </p:blipFill>
        <p:spPr>
          <a:xfrm>
            <a:off x="7924799" y="0"/>
            <a:ext cx="4208585" cy="6857999"/>
          </a:xfrm>
        </p:spPr>
      </p:pic>
    </p:spTree>
    <p:extLst>
      <p:ext uri="{BB962C8B-B14F-4D97-AF65-F5344CB8AC3E}">
        <p14:creationId xmlns:p14="http://schemas.microsoft.com/office/powerpoint/2010/main" val="65697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177DF-AEF5-4162-AACF-C474C977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Serving Food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FEA2C-A009-B475-AD08-2F961B559B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just"/>
            <a:r>
              <a:rPr lang="en-IN" dirty="0"/>
              <a:t>You can send your leftover foods to your nearest “Food Wastage Campaigns” which we commonly call as “HUB”.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21464BF-115C-47BE-02CA-6334BB041A7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tretch>
            <a:fillRect/>
          </a:stretch>
        </p:blipFill>
        <p:spPr>
          <a:xfrm>
            <a:off x="7406640" y="0"/>
            <a:ext cx="4623020" cy="6858000"/>
          </a:xfrm>
        </p:spPr>
      </p:pic>
    </p:spTree>
    <p:extLst>
      <p:ext uri="{BB962C8B-B14F-4D97-AF65-F5344CB8AC3E}">
        <p14:creationId xmlns:p14="http://schemas.microsoft.com/office/powerpoint/2010/main" val="767982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177DF-AEF5-4162-AACF-C474C977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FEA2C-A009-B475-AD08-2F961B559B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just"/>
            <a:r>
              <a:rPr lang="en-IN" dirty="0"/>
              <a:t>Hubs are the place where we can store leftover foods from all over the city. It will send the food to those communities of people who can’t afford 3 day meal.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D609A77-A201-878A-A2C3-7FC409D8C2B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26963" r="26963"/>
          <a:stretch>
            <a:fillRect/>
          </a:stretch>
        </p:blipFill>
        <p:spPr>
          <a:xfrm>
            <a:off x="6223915" y="226662"/>
            <a:ext cx="5950069" cy="5583829"/>
          </a:xfrm>
        </p:spPr>
      </p:pic>
    </p:spTree>
    <p:extLst>
      <p:ext uri="{BB962C8B-B14F-4D97-AF65-F5344CB8AC3E}">
        <p14:creationId xmlns:p14="http://schemas.microsoft.com/office/powerpoint/2010/main" val="3026429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177DF-AEF5-4162-AACF-C474C977C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24232"/>
            <a:ext cx="5605272" cy="1572126"/>
          </a:xfrm>
        </p:spPr>
        <p:txBody>
          <a:bodyPr/>
          <a:lstStyle/>
          <a:p>
            <a:r>
              <a:rPr lang="en-IN" b="1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Confirmation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FEA2C-A009-B475-AD08-2F961B559B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just"/>
            <a:r>
              <a:rPr lang="en-IN" dirty="0"/>
              <a:t>Precise tracking of your food and its care is now our responsibility 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431B2D6-DE87-2CBB-53EC-7D0F2E35AF2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tretch>
            <a:fillRect/>
          </a:stretch>
        </p:blipFill>
        <p:spPr>
          <a:xfrm>
            <a:off x="7662441" y="-879"/>
            <a:ext cx="4178460" cy="6706795"/>
          </a:xfrm>
        </p:spPr>
      </p:pic>
    </p:spTree>
    <p:extLst>
      <p:ext uri="{BB962C8B-B14F-4D97-AF65-F5344CB8AC3E}">
        <p14:creationId xmlns:p14="http://schemas.microsoft.com/office/powerpoint/2010/main" val="3523436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177DF-AEF5-4162-AACF-C474C977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Consumer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FEA2C-A009-B475-AD08-2F961B559B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just"/>
            <a:r>
              <a:rPr lang="en-IN" dirty="0"/>
              <a:t>As a user of our app you can even get the leftover food for yourself too. We are focusing on minimal wastage of food.</a:t>
            </a:r>
          </a:p>
          <a:p>
            <a:endParaRPr lang="en-IN" dirty="0"/>
          </a:p>
          <a:p>
            <a:r>
              <a:rPr lang="en-IN" dirty="0"/>
              <a:t>You can even Choose your choice of food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06A8A5D6-13A7-184D-7BCA-93BA9218439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tretch>
            <a:fillRect/>
          </a:stretch>
        </p:blipFill>
        <p:spPr>
          <a:xfrm>
            <a:off x="8067554" y="0"/>
            <a:ext cx="3541854" cy="6840934"/>
          </a:xfrm>
        </p:spPr>
      </p:pic>
    </p:spTree>
    <p:extLst>
      <p:ext uri="{BB962C8B-B14F-4D97-AF65-F5344CB8AC3E}">
        <p14:creationId xmlns:p14="http://schemas.microsoft.com/office/powerpoint/2010/main" val="222200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177DF-AEF5-4162-AACF-C474C977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Today’s Menu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FEA2C-A009-B475-AD08-2F961B559B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just"/>
            <a:r>
              <a:rPr lang="en-IN" dirty="0"/>
              <a:t>For more precise selection of your food from the menu, you can search food of your choice.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D62AA3D-886E-4A86-79DC-4FA15194BFA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tretch>
            <a:fillRect/>
          </a:stretch>
        </p:blipFill>
        <p:spPr>
          <a:xfrm>
            <a:off x="8031480" y="0"/>
            <a:ext cx="3346391" cy="6787749"/>
          </a:xfrm>
        </p:spPr>
      </p:pic>
    </p:spTree>
    <p:extLst>
      <p:ext uri="{BB962C8B-B14F-4D97-AF65-F5344CB8AC3E}">
        <p14:creationId xmlns:p14="http://schemas.microsoft.com/office/powerpoint/2010/main" val="1029669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3072384"/>
            <a:ext cx="4946904" cy="2871216"/>
          </a:xfrm>
        </p:spPr>
        <p:txBody>
          <a:bodyPr/>
          <a:lstStyle/>
          <a:p>
            <a:pPr algn="just"/>
            <a:r>
              <a:rPr lang="en-IN" sz="3200" dirty="0">
                <a:latin typeface="+mj-lt"/>
              </a:rPr>
              <a:t>Food waste management in India is becoming a critical problem due to the continuous increase of the Indian population.</a:t>
            </a:r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" r="1624"/>
          <a:stretch>
            <a:fillRect/>
          </a:stretch>
        </p:blipFill>
        <p:spPr>
          <a:xfrm>
            <a:off x="6540727" y="360222"/>
            <a:ext cx="4404835" cy="617912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646138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177DF-AEF5-4162-AACF-C474C977C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Our benefits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FEA2C-A009-B475-AD08-2F961B559B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just"/>
            <a:r>
              <a:rPr lang="en-IN" dirty="0"/>
              <a:t>You can rate us, and for more support you can donate us. </a:t>
            </a:r>
          </a:p>
          <a:p>
            <a:r>
              <a:rPr lang="en-IN" dirty="0"/>
              <a:t>By clicking on the donate button, it will redirect you to our account details.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B7A2F8D7-3C87-7FA5-42CE-CFCAB6AA342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t="74774" b="-200"/>
          <a:stretch/>
        </p:blipFill>
        <p:spPr>
          <a:xfrm>
            <a:off x="6062471" y="1609908"/>
            <a:ext cx="5761702" cy="3856828"/>
          </a:xfrm>
        </p:spPr>
      </p:pic>
    </p:spTree>
    <p:extLst>
      <p:ext uri="{BB962C8B-B14F-4D97-AF65-F5344CB8AC3E}">
        <p14:creationId xmlns:p14="http://schemas.microsoft.com/office/powerpoint/2010/main" val="275884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" y="2486117"/>
            <a:ext cx="10515600" cy="2384530"/>
          </a:xfrm>
        </p:spPr>
        <p:txBody>
          <a:bodyPr anchor="t" anchorCtr="0">
            <a:noAutofit/>
          </a:bodyPr>
          <a:lstStyle/>
          <a:p>
            <a:pPr algn="ctr"/>
            <a:r>
              <a:rPr lang="en-US" sz="5400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Thank you</a:t>
            </a:r>
            <a:br>
              <a:rPr lang="en-US" sz="5400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</a:br>
            <a:r>
              <a:rPr lang="en-US" sz="5400" dirty="0">
                <a:solidFill>
                  <a:schemeClr val="accent2">
                    <a:lumMod val="10000"/>
                  </a:schemeClr>
                </a:solidFill>
                <a:latin typeface="Algerian" panose="04020705040A02060702" pitchFamily="82" charset="0"/>
              </a:rPr>
              <a:t> 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 txBox="1">
            <a:spLocks/>
          </p:cNvSpPr>
          <p:nvPr/>
        </p:nvSpPr>
        <p:spPr>
          <a:xfrm>
            <a:off x="8188694" y="6010070"/>
            <a:ext cx="10515600" cy="23845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/>
              <a:t>By:</a:t>
            </a:r>
            <a:br>
              <a:rPr lang="en-US" sz="2000" dirty="0"/>
            </a:br>
            <a:r>
              <a:rPr lang="en-US" sz="2800" dirty="0">
                <a:latin typeface="Agency FB" panose="020B0503020202020204" pitchFamily="34" charset="0"/>
              </a:rPr>
              <a:t>Abhilash</a:t>
            </a:r>
            <a:r>
              <a:rPr lang="en-US" sz="2000" dirty="0"/>
              <a:t>, Pranav and Ananya</a:t>
            </a:r>
          </a:p>
        </p:txBody>
      </p:sp>
    </p:spTree>
    <p:extLst>
      <p:ext uri="{BB962C8B-B14F-4D97-AF65-F5344CB8AC3E}">
        <p14:creationId xmlns:p14="http://schemas.microsoft.com/office/powerpoint/2010/main" val="421056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0945" y="2488831"/>
            <a:ext cx="3465576" cy="3255264"/>
          </a:xfrm>
        </p:spPr>
        <p:txBody>
          <a:bodyPr/>
          <a:lstStyle/>
          <a:p>
            <a:pPr algn="just"/>
            <a:r>
              <a:rPr lang="en-IN" sz="2800" dirty="0">
                <a:solidFill>
                  <a:schemeClr val="bg1"/>
                </a:solidFill>
                <a:latin typeface="+mj-lt"/>
              </a:rPr>
              <a:t>Indians waste the maximum amount of food as much as the whole of the UK consumes – a data point which will not be most indicative of our love of surfeit, because it is of our population.</a:t>
            </a:r>
            <a:endParaRPr lang="en-IN" sz="2800" dirty="0">
              <a:solidFill>
                <a:schemeClr val="bg1"/>
              </a:solidFill>
              <a:effectLst/>
              <a:latin typeface="+mj-lt"/>
            </a:endParaRPr>
          </a:p>
        </p:txBody>
      </p:sp>
      <p:pic>
        <p:nvPicPr>
          <p:cNvPr id="3074" name="Picture 2" descr="To Provide Food To Beggars And Poor On The Street. We Can Save Lives ❤️ -  Kett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9"/>
          <a:stretch/>
        </p:blipFill>
        <p:spPr bwMode="auto">
          <a:xfrm>
            <a:off x="4813867" y="1098891"/>
            <a:ext cx="6469829" cy="493614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99530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3072384"/>
            <a:ext cx="4946904" cy="2871216"/>
          </a:xfrm>
        </p:spPr>
        <p:txBody>
          <a:bodyPr/>
          <a:lstStyle/>
          <a:p>
            <a:pPr algn="just"/>
            <a:r>
              <a:rPr lang="en-US" sz="3200" dirty="0">
                <a:latin typeface="+mj-lt"/>
              </a:rPr>
              <a:t>Tossing away uneaten food may appear like meagre damage to the planet when compared to other issues, but the haunting reality is that it is just as harmful.</a:t>
            </a:r>
            <a:endParaRPr lang="en-IN" sz="3200" dirty="0">
              <a:latin typeface="+mj-lt"/>
            </a:endParaRPr>
          </a:p>
        </p:txBody>
      </p:sp>
      <p:pic>
        <p:nvPicPr>
          <p:cNvPr id="5126" name="Picture 6" descr="102,381 Food Waste Stock Photos, Pictures &amp; Royalty-Free Images - iStoc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85" r="7368"/>
          <a:stretch/>
        </p:blipFill>
        <p:spPr bwMode="auto">
          <a:xfrm>
            <a:off x="6639247" y="457200"/>
            <a:ext cx="4914125" cy="599496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2428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1B0F8-EDCA-43C7-A602-F46DA2202A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28600" y="2502685"/>
            <a:ext cx="3465576" cy="3255264"/>
          </a:xfrm>
        </p:spPr>
        <p:txBody>
          <a:bodyPr>
            <a:noAutofit/>
          </a:bodyPr>
          <a:lstStyle/>
          <a:p>
            <a:pPr algn="just"/>
            <a:r>
              <a:rPr lang="en-IN" sz="3200" dirty="0">
                <a:latin typeface="+mj-lt"/>
              </a:rPr>
              <a:t>In a world where people are dying from hunger, one-third of all food produced is thrown away every year.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41CB42D-A527-44ED-ADE2-30B3266BA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2" r="9552"/>
          <a:stretch>
            <a:fillRect/>
          </a:stretch>
        </p:blipFill>
        <p:spPr>
          <a:xfrm>
            <a:off x="4781380" y="443012"/>
            <a:ext cx="6482366" cy="5943086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497978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0945" y="2488831"/>
            <a:ext cx="3465576" cy="3255264"/>
          </a:xfrm>
        </p:spPr>
        <p:txBody>
          <a:bodyPr/>
          <a:lstStyle/>
          <a:p>
            <a:pPr algn="just"/>
            <a:r>
              <a:rPr lang="en-US" sz="2800" dirty="0">
                <a:solidFill>
                  <a:schemeClr val="bg1"/>
                </a:solidFill>
                <a:latin typeface="+mj-lt"/>
              </a:rPr>
              <a:t>We wanted to do our best in reducing this food wastage problem by creating an application which helps in managing left over eatable materials from the surroundings.</a:t>
            </a:r>
          </a:p>
        </p:txBody>
      </p:sp>
      <p:pic>
        <p:nvPicPr>
          <p:cNvPr id="1026" name="Picture 2" descr="Food waste Images | Free Vectors, Stock Photos &amp; PSD"/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2" r="6922"/>
          <a:stretch>
            <a:fillRect/>
          </a:stretch>
        </p:blipFill>
        <p:spPr bwMode="auto"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260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E3EB19-D417-7DFD-B56C-941DD838A7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just"/>
            <a:r>
              <a:rPr lang="en-IN" dirty="0"/>
              <a:t>Before going to our app we want you to get familiar with few of campaigns in India to prevent wastage of food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75B14AD-9088-4639-A0B2-2936A288B5A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tretch>
            <a:fillRect/>
          </a:stretch>
        </p:blipFill>
        <p:spPr>
          <a:xfrm>
            <a:off x="5514116" y="827814"/>
            <a:ext cx="5202371" cy="5202371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A7EDFA0-FD35-F6CF-0F9C-F2138D8DD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IN" dirty="0"/>
              <a:t>campaigns </a:t>
            </a:r>
          </a:p>
        </p:txBody>
      </p:sp>
    </p:spTree>
    <p:extLst>
      <p:ext uri="{BB962C8B-B14F-4D97-AF65-F5344CB8AC3E}">
        <p14:creationId xmlns:p14="http://schemas.microsoft.com/office/powerpoint/2010/main" val="727679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1B0F8-EDCA-43C7-A602-F46DA2202A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28600" y="2502685"/>
            <a:ext cx="3465576" cy="3255264"/>
          </a:xfrm>
        </p:spPr>
        <p:txBody>
          <a:bodyPr>
            <a:noAutofit/>
          </a:bodyPr>
          <a:lstStyle/>
          <a:p>
            <a:pPr algn="just"/>
            <a:r>
              <a:rPr lang="en-US" sz="3200" dirty="0"/>
              <a:t>DYWF</a:t>
            </a:r>
            <a:r>
              <a:rPr lang="en-US" sz="3200" dirty="0">
                <a:latin typeface="+mj-lt"/>
              </a:rPr>
              <a:t>:- “Don’t You Waste Food” campaign is one of such campaign created to reduce the food wastage in India.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41CB42D-A527-44ED-ADE2-30B3266BA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/>
      </p:sp>
      <p:pic>
        <p:nvPicPr>
          <p:cNvPr id="7170" name="Picture 2" descr="Don't You Waste Food (DYWF) Has Conducted A Walk To Reclaim The Future -  Sentinelass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500" y="1263649"/>
            <a:ext cx="7480300" cy="392430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08177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3072384"/>
            <a:ext cx="4946904" cy="2871216"/>
          </a:xfrm>
        </p:spPr>
        <p:txBody>
          <a:bodyPr/>
          <a:lstStyle/>
          <a:p>
            <a:pPr algn="just"/>
            <a:r>
              <a:rPr lang="en-US" sz="3200" dirty="0">
                <a:latin typeface="+mj-lt"/>
              </a:rPr>
              <a:t>This campaign is a one to one awareness campaign designed to create sensitization around the impending problems, caused due to food waste.</a:t>
            </a:r>
            <a:endParaRPr lang="en-IN" sz="3200" dirty="0">
              <a:effectLst/>
              <a:latin typeface="+mj-lt"/>
            </a:endParaRPr>
          </a:p>
        </p:txBody>
      </p:sp>
      <p:pic>
        <p:nvPicPr>
          <p:cNvPr id="6146" name="Picture 2" descr="person standing beside garbage b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288" y="522515"/>
            <a:ext cx="4005942" cy="600891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84475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8479028_win32.potx" id="{AEB4DA8A-5DBB-4DF6-9FD8-CA4E2178D6CC}" vid="{EED55267-49E8-4585-A667-75831D846757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8479028_win32.potx" id="{AEB4DA8A-5DBB-4DF6-9FD8-CA4E2178D6CC}" vid="{DD5FE11D-EB89-4942-A9A1-AE076C83E905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8479028_win32.potx" id="{AEB4DA8A-5DBB-4DF6-9FD8-CA4E2178D6CC}" vid="{8218C74D-D809-4602-9AAB-08FAB0016380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8479028_win32.potx" id="{AEB4DA8A-5DBB-4DF6-9FD8-CA4E2178D6CC}" vid="{54283967-128A-43C1-B139-5348727E0ED1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486</Words>
  <Application>Microsoft Office PowerPoint</Application>
  <PresentationFormat>Widescreen</PresentationFormat>
  <Paragraphs>43</Paragraphs>
  <Slides>21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Agency FB</vt:lpstr>
      <vt:lpstr>Algerian</vt:lpstr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Topic: Usage and management of left over eatable materials from surroundings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campaigns </vt:lpstr>
      <vt:lpstr>PowerPoint Presentation</vt:lpstr>
      <vt:lpstr>PowerPoint Presentation</vt:lpstr>
      <vt:lpstr>PowerPoint Presentation</vt:lpstr>
      <vt:lpstr>PowerPoint Presentation</vt:lpstr>
      <vt:lpstr>Our Application  Meal-It(Prototype)</vt:lpstr>
      <vt:lpstr>Login Page</vt:lpstr>
      <vt:lpstr>Main Menu</vt:lpstr>
      <vt:lpstr>Serving Food</vt:lpstr>
      <vt:lpstr>Hub</vt:lpstr>
      <vt:lpstr>Confirmation</vt:lpstr>
      <vt:lpstr>Consumer</vt:lpstr>
      <vt:lpstr>Today’s Menu</vt:lpstr>
      <vt:lpstr>Our benefits</vt:lpstr>
      <vt:lpstr>Thank you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2021-12-08T21:53:56Z</dcterms:created>
  <dcterms:modified xsi:type="dcterms:W3CDTF">2023-01-05T06:07:54Z</dcterms:modified>
</cp:coreProperties>
</file>